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5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1" d="100"/>
          <a:sy n="71" d="100"/>
        </p:scale>
        <p:origin x="138" y="6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E27D04-823F-4E3E-BAB4-BA4F2AC95041}" type="datetimeFigureOut">
              <a:rPr lang="pt-BR" smtClean="0"/>
              <a:t>26/11/2019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A882A0-68F9-4532-99E6-D25FD0A25E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017475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11/26/2019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4721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11/26/2019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81257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11/26/2019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5456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11/26/2019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116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11/26/2019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90950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11/26/2019</a:t>
            </a:fld>
            <a:endParaRPr lang="en-US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05695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11/26/2019</a:t>
            </a:fld>
            <a:endParaRPr lang="en-US" dirty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48234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11/26/2019</a:t>
            </a:fld>
            <a:endParaRPr lang="en-US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54276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11/26/2019</a:t>
            </a:fld>
            <a:endParaRPr lang="en-US" dirty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9995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11/26/2019</a:t>
            </a:fld>
            <a:endParaRPr lang="en-US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6311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11/26/2019</a:t>
            </a:fld>
            <a:endParaRPr lang="en-US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46057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11/26/2019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072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5.png"/><Relationship Id="rId7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10" Type="http://schemas.openxmlformats.org/officeDocument/2006/relationships/image" Target="../media/image11.png"/><Relationship Id="rId4" Type="http://schemas.openxmlformats.org/officeDocument/2006/relationships/image" Target="../media/image6.pn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rotWithShape="1">
          <a:gsLst>
            <a:gs pos="0">
              <a:schemeClr val="bg1"/>
            </a:gs>
            <a:gs pos="100000">
              <a:schemeClr val="bg1"/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4566" y="0"/>
            <a:ext cx="10827434" cy="6840189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633046" y="1356131"/>
            <a:ext cx="6869723" cy="921508"/>
          </a:xfrm>
        </p:spPr>
        <p:txBody>
          <a:bodyPr/>
          <a:lstStyle/>
          <a:p>
            <a:r>
              <a:rPr lang="pt-BR" dirty="0">
                <a:latin typeface="Baskerville Old Face" panose="02020602080505020303" pitchFamily="18" charset="0"/>
              </a:rPr>
              <a:t>Larry Page</a:t>
            </a:r>
            <a:r>
              <a:rPr lang="pt-BR" dirty="0"/>
              <a:t>	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0" y="3731033"/>
            <a:ext cx="9218824" cy="1655762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t-BR" dirty="0">
                <a:latin typeface="Bahnschrift Light Condensed" panose="020B0502040204020203" pitchFamily="34" charset="0"/>
                <a:cs typeface="Arabic Typesetting" panose="020B0604020202020204" pitchFamily="66" charset="-78"/>
              </a:rPr>
              <a:t>Engenheiro de Software </a:t>
            </a:r>
            <a:r>
              <a:rPr lang="pt-BR" dirty="0" smtClean="0">
                <a:latin typeface="Bahnschrift Light Condensed" panose="020B0502040204020203" pitchFamily="34" charset="0"/>
                <a:cs typeface="Arabic Typesetting" panose="020B0604020202020204" pitchFamily="66" charset="-78"/>
              </a:rPr>
              <a:t>renomado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t-BR" dirty="0" smtClean="0">
                <a:latin typeface="Bahnschrift Light Condensed" panose="020B0502040204020203" pitchFamily="34" charset="0"/>
                <a:cs typeface="Arabic Typesetting" panose="020B0604020202020204" pitchFamily="66" charset="-78"/>
              </a:rPr>
              <a:t>10º </a:t>
            </a:r>
            <a:r>
              <a:rPr lang="pt-BR" dirty="0">
                <a:latin typeface="Bahnschrift Light Condensed" panose="020B0502040204020203" pitchFamily="34" charset="0"/>
                <a:cs typeface="Arabic Typesetting" panose="020B0604020202020204" pitchFamily="66" charset="-78"/>
              </a:rPr>
              <a:t>Homem mais rico  do mundo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t-BR" dirty="0">
                <a:latin typeface="Bahnschrift Light Condensed" panose="020B0502040204020203" pitchFamily="34" charset="0"/>
                <a:cs typeface="Arabic Typesetting" panose="020B0604020202020204" pitchFamily="66" charset="-78"/>
              </a:rPr>
              <a:t>U$50,8 Bilhões  </a:t>
            </a:r>
            <a:r>
              <a:rPr lang="pt-BR" sz="2600" dirty="0">
                <a:latin typeface="Bahnschrift Light Condensed" panose="020B0502040204020203" pitchFamily="34" charset="0"/>
                <a:cs typeface="Arabic Typesetting" panose="020B0604020202020204" pitchFamily="66" charset="-78"/>
              </a:rPr>
              <a:t>(</a:t>
            </a:r>
            <a:r>
              <a:rPr lang="pt-BR" sz="2200" dirty="0">
                <a:latin typeface="Bahnschrift Light Condensed" panose="020B0502040204020203" pitchFamily="34" charset="0"/>
                <a:cs typeface="Arabic Typesetting" panose="020B0604020202020204" pitchFamily="66" charset="-78"/>
              </a:rPr>
              <a:t>Revista Forbes</a:t>
            </a:r>
            <a:r>
              <a:rPr lang="pt-BR" sz="2600" dirty="0">
                <a:latin typeface="Bahnschrift Light Condensed" panose="020B0502040204020203" pitchFamily="34" charset="0"/>
                <a:cs typeface="Arabic Typesetting" panose="020B0604020202020204" pitchFamily="66" charset="-78"/>
              </a:rPr>
              <a:t>)</a:t>
            </a:r>
          </a:p>
          <a:p>
            <a:pPr algn="l"/>
            <a:endParaRPr lang="pt-BR" dirty="0">
              <a:latin typeface="Bahnschrift Light Condensed" panose="020B0502040204020203" pitchFamily="34" charset="0"/>
              <a:cs typeface="Arabic Typesetting" panose="020B0604020202020204" pitchFamily="66" charset="-78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EE658030-9D35-4099-B7FE-A7145AC95CFC}"/>
              </a:ext>
            </a:extLst>
          </p:cNvPr>
          <p:cNvSpPr txBox="1"/>
          <p:nvPr/>
        </p:nvSpPr>
        <p:spPr>
          <a:xfrm>
            <a:off x="1364566" y="2277639"/>
            <a:ext cx="342670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Lawrence</a:t>
            </a:r>
            <a:r>
              <a:rPr lang="pt-BR" dirty="0"/>
              <a:t> Edward </a:t>
            </a:r>
            <a:r>
              <a:rPr lang="pt-BR" b="1" dirty="0"/>
              <a:t>Page   </a:t>
            </a:r>
          </a:p>
          <a:p>
            <a:r>
              <a:rPr lang="pt-BR" b="1" dirty="0">
                <a:cs typeface="Arabic Typesetting" panose="020B0604020202020204" pitchFamily="66" charset="-78"/>
              </a:rPr>
              <a:t>             </a:t>
            </a:r>
          </a:p>
          <a:p>
            <a:r>
              <a:rPr lang="pt-BR" b="1" dirty="0">
                <a:cs typeface="Arabic Typesetting" panose="020B0604020202020204" pitchFamily="66" charset="-78"/>
              </a:rPr>
              <a:t>              </a:t>
            </a:r>
            <a:r>
              <a:rPr lang="pt-BR" dirty="0">
                <a:cs typeface="Arabic Typesetting" panose="020B0604020202020204" pitchFamily="66" charset="-78"/>
              </a:rPr>
              <a:t>46 Anos 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27405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55320" y="365125"/>
            <a:ext cx="5120114" cy="1692794"/>
          </a:xfrm>
        </p:spPr>
        <p:txBody>
          <a:bodyPr>
            <a:normAutofit/>
          </a:bodyPr>
          <a:lstStyle/>
          <a:p>
            <a:r>
              <a:rPr lang="pt-BR" sz="2800"/>
              <a:t>“Inventar não é o suficiente, você tem que levar para as pessoas e ter certeza de que elas podem utilizar”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E4A809D5-3600-46D4-A466-67F2349A54F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5720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-30157" y="2508333"/>
            <a:ext cx="6491067" cy="34622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2400" dirty="0">
                <a:latin typeface="+mj-lt"/>
              </a:rPr>
              <a:t>     Filhos de Pais programadores </a:t>
            </a:r>
          </a:p>
          <a:p>
            <a:pPr marL="0" indent="0">
              <a:buNone/>
            </a:pPr>
            <a:r>
              <a:rPr lang="pt-BR" sz="2400" dirty="0">
                <a:latin typeface="+mj-lt"/>
              </a:rPr>
              <a:t>    6 Anos - Brincava com linhas de código</a:t>
            </a:r>
          </a:p>
          <a:p>
            <a:pPr marL="0" indent="0">
              <a:buNone/>
            </a:pPr>
            <a:r>
              <a:rPr lang="pt-BR" sz="2400" dirty="0">
                <a:latin typeface="+mj-lt"/>
              </a:rPr>
              <a:t>  12 Anos - Leu a biografia completa de </a:t>
            </a:r>
            <a:r>
              <a:rPr lang="pt-BR" sz="2400" dirty="0" err="1">
                <a:latin typeface="+mj-lt"/>
              </a:rPr>
              <a:t>Nikola</a:t>
            </a:r>
            <a:r>
              <a:rPr lang="pt-BR" sz="2400" dirty="0">
                <a:latin typeface="+mj-lt"/>
              </a:rPr>
              <a:t> Tesla</a:t>
            </a:r>
          </a:p>
          <a:p>
            <a:pPr marL="0" indent="0">
              <a:buNone/>
            </a:pPr>
            <a:r>
              <a:rPr lang="pt-BR" sz="1800" dirty="0">
                <a:latin typeface="+mj-lt"/>
              </a:rPr>
              <a:t>                                            </a:t>
            </a:r>
          </a:p>
        </p:txBody>
      </p:sp>
      <p:pic>
        <p:nvPicPr>
          <p:cNvPr id="1026" name="Picture 2" descr="Resultado de imagem para larry page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7" r="21309" b="2"/>
          <a:stretch/>
        </p:blipFill>
        <p:spPr bwMode="auto">
          <a:xfrm>
            <a:off x="6006345" y="10"/>
            <a:ext cx="6058158" cy="6580988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92217894-1467-4D3A-8418-4FD8E08B7B36}"/>
              </a:ext>
            </a:extLst>
          </p:cNvPr>
          <p:cNvSpPr/>
          <p:nvPr/>
        </p:nvSpPr>
        <p:spPr>
          <a:xfrm>
            <a:off x="5410200" y="6156281"/>
            <a:ext cx="3109479" cy="369332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pt-BR" dirty="0">
                <a:solidFill>
                  <a:srgbClr val="000000"/>
                </a:solidFill>
              </a:rPr>
              <a:t> Michigan, EUA - 1973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CBEE2163-7023-4D0C-913F-9A91EF374B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497" y="3966059"/>
            <a:ext cx="2526816" cy="2526816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40BF6CFD-C321-491F-81B0-75347543F50F}"/>
              </a:ext>
            </a:extLst>
          </p:cNvPr>
          <p:cNvSpPr txBox="1"/>
          <p:nvPr/>
        </p:nvSpPr>
        <p:spPr>
          <a:xfrm>
            <a:off x="2654313" y="4299273"/>
            <a:ext cx="108433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 smtClean="0">
                <a:latin typeface="+mj-lt"/>
              </a:rPr>
              <a:t>22- Entrou para faculdade </a:t>
            </a:r>
            <a:r>
              <a:rPr lang="pt-BR" sz="2400" dirty="0" smtClean="0">
                <a:latin typeface="+mj-lt"/>
              </a:rPr>
              <a:t>em </a:t>
            </a:r>
          </a:p>
          <a:p>
            <a:r>
              <a:rPr lang="pt-BR" sz="2400" dirty="0" smtClean="0">
                <a:latin typeface="+mj-lt"/>
              </a:rPr>
              <a:t>Ciência da Computação Stanford </a:t>
            </a:r>
            <a:endParaRPr lang="pt-BR" sz="2400" dirty="0">
              <a:latin typeface="+mj-lt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4B18721B-3109-40BA-9E28-5239AB5129CE}"/>
              </a:ext>
            </a:extLst>
          </p:cNvPr>
          <p:cNvSpPr txBox="1"/>
          <p:nvPr/>
        </p:nvSpPr>
        <p:spPr>
          <a:xfrm>
            <a:off x="2941320" y="5463484"/>
            <a:ext cx="33572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/>
              <a:t>23 Anos – Teve um sonho</a:t>
            </a:r>
          </a:p>
        </p:txBody>
      </p:sp>
      <p:sp>
        <p:nvSpPr>
          <p:cNvPr id="4" name="CaixaDeTexto 3"/>
          <p:cNvSpPr txBox="1"/>
          <p:nvPr/>
        </p:nvSpPr>
        <p:spPr>
          <a:xfrm>
            <a:off x="655320" y="6420975"/>
            <a:ext cx="12409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Sergey Brin</a:t>
            </a:r>
          </a:p>
        </p:txBody>
      </p:sp>
    </p:spTree>
    <p:extLst>
      <p:ext uri="{BB962C8B-B14F-4D97-AF65-F5344CB8AC3E}">
        <p14:creationId xmlns:p14="http://schemas.microsoft.com/office/powerpoint/2010/main" val="2482289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>
            <a:extLst>
              <a:ext uri="{FF2B5EF4-FFF2-40B4-BE49-F238E27FC236}">
                <a16:creationId xmlns:a16="http://schemas.microsoft.com/office/drawing/2014/main" id="{DB469C28-D95D-422F-9893-5DB672730C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7573" y="1074224"/>
            <a:ext cx="3984861" cy="194261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4" name="Espaço Reservado para Conteúdo 13">
            <a:extLst>
              <a:ext uri="{FF2B5EF4-FFF2-40B4-BE49-F238E27FC236}">
                <a16:creationId xmlns:a16="http://schemas.microsoft.com/office/drawing/2014/main" id="{DDA324B2-8039-46C5-AF93-31290FFAA2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25717" t="23112" r="25475" b="36152"/>
          <a:stretch/>
        </p:blipFill>
        <p:spPr>
          <a:xfrm>
            <a:off x="6095999" y="563022"/>
            <a:ext cx="5885208" cy="2766927"/>
          </a:xfrm>
          <a:prstGeom prst="rect">
            <a:avLst/>
          </a:prstGeom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9C687AD1-4991-4AF7-BF67-84054794086F}"/>
              </a:ext>
            </a:extLst>
          </p:cNvPr>
          <p:cNvSpPr txBox="1"/>
          <p:nvPr/>
        </p:nvSpPr>
        <p:spPr>
          <a:xfrm>
            <a:off x="352104" y="878026"/>
            <a:ext cx="49364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Em 1996 foi criado o </a:t>
            </a:r>
            <a:r>
              <a:rPr lang="pt-BR" dirty="0" err="1"/>
              <a:t>Backrub</a:t>
            </a: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Mais inovador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Mais Complexo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Com um mecanismo de </a:t>
            </a:r>
            <a:r>
              <a:rPr lang="pt-BR" dirty="0" err="1"/>
              <a:t>backlinks</a:t>
            </a:r>
            <a:r>
              <a:rPr lang="pt-BR" dirty="0"/>
              <a:t> como votos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DCEEB050-1B1D-4069-A56F-2DC78A10D366}"/>
              </a:ext>
            </a:extLst>
          </p:cNvPr>
          <p:cNvSpPr txBox="1"/>
          <p:nvPr/>
        </p:nvSpPr>
        <p:spPr>
          <a:xfrm>
            <a:off x="352104" y="2868284"/>
            <a:ext cx="53458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Em 1998 o Google chamou atenção do Vale do </a:t>
            </a:r>
            <a:r>
              <a:rPr lang="pt-BR" dirty="0" err="1"/>
              <a:t>Silicio</a:t>
            </a:r>
            <a:r>
              <a:rPr lang="pt-BR" dirty="0"/>
              <a:t> recebendo um cheque de U$ 100 mil </a:t>
            </a:r>
          </a:p>
          <a:p>
            <a:pPr algn="ctr"/>
            <a:endParaRPr lang="pt-BR" dirty="0"/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F369A3BB-E8A9-496E-BF90-87C6F908F664}"/>
              </a:ext>
            </a:extLst>
          </p:cNvPr>
          <p:cNvSpPr/>
          <p:nvPr/>
        </p:nvSpPr>
        <p:spPr>
          <a:xfrm>
            <a:off x="311753" y="3940173"/>
            <a:ext cx="474434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>
                <a:solidFill>
                  <a:srgbClr val="181818"/>
                </a:solidFill>
              </a:rPr>
              <a:t> Atualmente o Google tem mais de 60 mil funcionários em 50 países e é dona de outros grandes como o Android e o Youtube</a:t>
            </a:r>
            <a:r>
              <a:rPr lang="pt-BR" dirty="0">
                <a:solidFill>
                  <a:srgbClr val="181818"/>
                </a:solidFill>
                <a:latin typeface="Noto Serif JP"/>
              </a:rPr>
              <a:t>. </a:t>
            </a:r>
            <a:endParaRPr lang="pt-BR" dirty="0"/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FB65E1DB-DF90-41E4-98C4-9BC5DC80603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5391" t="19434" r="38607" b="22774"/>
          <a:stretch/>
        </p:blipFill>
        <p:spPr>
          <a:xfrm>
            <a:off x="311753" y="4993555"/>
            <a:ext cx="1360924" cy="1580441"/>
          </a:xfrm>
          <a:prstGeom prst="rect">
            <a:avLst/>
          </a:prstGeom>
        </p:spPr>
      </p:pic>
      <p:pic>
        <p:nvPicPr>
          <p:cNvPr id="21" name="Imagem 20">
            <a:extLst>
              <a:ext uri="{FF2B5EF4-FFF2-40B4-BE49-F238E27FC236}">
                <a16:creationId xmlns:a16="http://schemas.microsoft.com/office/drawing/2014/main" id="{BE57103B-2BD6-4390-90E6-4E440ECF894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947379" y="4637967"/>
            <a:ext cx="2374196" cy="2291616"/>
          </a:xfrm>
          <a:prstGeom prst="rect">
            <a:avLst/>
          </a:prstGeom>
        </p:spPr>
      </p:pic>
      <p:pic>
        <p:nvPicPr>
          <p:cNvPr id="22" name="Imagem 21">
            <a:extLst>
              <a:ext uri="{FF2B5EF4-FFF2-40B4-BE49-F238E27FC236}">
                <a16:creationId xmlns:a16="http://schemas.microsoft.com/office/drawing/2014/main" id="{560C07A0-C820-44B5-91E9-8CEB80D6FF3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51333" y="3733551"/>
            <a:ext cx="4371047" cy="286735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63336" y="3733551"/>
            <a:ext cx="6178268" cy="2871339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6308" y="4015762"/>
            <a:ext cx="1776499" cy="2302935"/>
          </a:xfrm>
          <a:prstGeom prst="rect">
            <a:avLst/>
          </a:prstGeom>
        </p:spPr>
      </p:pic>
      <p:pic>
        <p:nvPicPr>
          <p:cNvPr id="23" name="Imagem 22">
            <a:extLst>
              <a:ext uri="{FF2B5EF4-FFF2-40B4-BE49-F238E27FC236}">
                <a16:creationId xmlns:a16="http://schemas.microsoft.com/office/drawing/2014/main" id="{0896855E-CD49-4BFA-94F7-05AB0962718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608543" y="3791614"/>
            <a:ext cx="4860120" cy="273077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806262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000"/>
                            </p:stCondLst>
                            <p:childTnLst>
                              <p:par>
                                <p:cTn id="5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/>
          <p:cNvSpPr txBox="1"/>
          <p:nvPr/>
        </p:nvSpPr>
        <p:spPr>
          <a:xfrm>
            <a:off x="832431" y="1630162"/>
            <a:ext cx="49007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Ele vive em sua mansão ecológica com sua mulher</a:t>
            </a:r>
          </a:p>
          <a:p>
            <a:pPr algn="ctr"/>
            <a:r>
              <a:rPr lang="pt-BR" dirty="0" smtClean="0"/>
              <a:t>seus dois filhos</a:t>
            </a:r>
            <a:endParaRPr lang="pt-BR" dirty="0"/>
          </a:p>
        </p:txBody>
      </p:sp>
      <p:sp>
        <p:nvSpPr>
          <p:cNvPr id="9" name="CaixaDeTexto 8"/>
          <p:cNvSpPr txBox="1"/>
          <p:nvPr/>
        </p:nvSpPr>
        <p:spPr>
          <a:xfrm>
            <a:off x="647700" y="78756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t-BR" dirty="0"/>
          </a:p>
        </p:txBody>
      </p:sp>
      <p:sp>
        <p:nvSpPr>
          <p:cNvPr id="10" name="CaixaDeTexto 9"/>
          <p:cNvSpPr txBox="1"/>
          <p:nvPr/>
        </p:nvSpPr>
        <p:spPr>
          <a:xfrm>
            <a:off x="1883335" y="977420"/>
            <a:ext cx="2217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2015: Saiu da </a:t>
            </a:r>
            <a:r>
              <a:rPr lang="pt-BR" dirty="0"/>
              <a:t>G</a:t>
            </a:r>
            <a:r>
              <a:rPr lang="pt-BR" dirty="0" smtClean="0"/>
              <a:t>oogle </a:t>
            </a:r>
            <a:endParaRPr lang="pt-BR" dirty="0"/>
          </a:p>
        </p:txBody>
      </p:sp>
      <p:sp>
        <p:nvSpPr>
          <p:cNvPr id="14" name="Retângulo 13"/>
          <p:cNvSpPr/>
          <p:nvPr/>
        </p:nvSpPr>
        <p:spPr>
          <a:xfrm>
            <a:off x="740065" y="2749757"/>
            <a:ext cx="50285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 smtClean="0"/>
              <a:t>Atualmente  é  </a:t>
            </a:r>
            <a:r>
              <a:rPr lang="pt-BR" dirty="0"/>
              <a:t>CEO da </a:t>
            </a:r>
            <a:r>
              <a:rPr lang="pt-BR" dirty="0" err="1"/>
              <a:t>Alphabet</a:t>
            </a:r>
            <a:r>
              <a:rPr lang="pt-BR" dirty="0"/>
              <a:t> </a:t>
            </a:r>
            <a:r>
              <a:rPr lang="pt-BR" dirty="0" smtClean="0"/>
              <a:t> e suas subsidiarias</a:t>
            </a:r>
            <a:endParaRPr lang="pt-BR" dirty="0"/>
          </a:p>
        </p:txBody>
      </p:sp>
      <p:sp>
        <p:nvSpPr>
          <p:cNvPr id="15" name="CaixaDeTexto 14"/>
          <p:cNvSpPr txBox="1"/>
          <p:nvPr/>
        </p:nvSpPr>
        <p:spPr>
          <a:xfrm>
            <a:off x="7485994" y="4968120"/>
            <a:ext cx="28577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Velocidade máxima: 32km/h</a:t>
            </a:r>
            <a:endParaRPr lang="pt-BR" dirty="0"/>
          </a:p>
        </p:txBody>
      </p:sp>
      <p:sp>
        <p:nvSpPr>
          <p:cNvPr id="16" name="CaixaDeTexto 15"/>
          <p:cNvSpPr txBox="1"/>
          <p:nvPr/>
        </p:nvSpPr>
        <p:spPr>
          <a:xfrm>
            <a:off x="7485994" y="5337452"/>
            <a:ext cx="26270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Altura Máxima: 10 metros</a:t>
            </a:r>
            <a:endParaRPr lang="pt-BR" dirty="0"/>
          </a:p>
        </p:txBody>
      </p:sp>
      <p:sp>
        <p:nvSpPr>
          <p:cNvPr id="17" name="CaixaDeTexto 16"/>
          <p:cNvSpPr txBox="1"/>
          <p:nvPr/>
        </p:nvSpPr>
        <p:spPr>
          <a:xfrm>
            <a:off x="7605770" y="5706784"/>
            <a:ext cx="23875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Autonomia: 20 minutos</a:t>
            </a:r>
            <a:endParaRPr lang="pt-BR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101" y="3324237"/>
            <a:ext cx="6830185" cy="3437709"/>
          </a:xfrm>
          <a:prstGeom prst="rect">
            <a:avLst/>
          </a:prstGeom>
        </p:spPr>
      </p:pic>
      <p:pic>
        <p:nvPicPr>
          <p:cNvPr id="12" name="Imagem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4036" y="281571"/>
            <a:ext cx="4968461" cy="395294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607105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  <p:bldP spid="14" grpId="0"/>
      <p:bldP spid="15" grpId="0"/>
      <p:bldP spid="1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84199" y="5532437"/>
            <a:ext cx="10515600" cy="1325563"/>
          </a:xfrm>
        </p:spPr>
        <p:txBody>
          <a:bodyPr/>
          <a:lstStyle/>
          <a:p>
            <a:pPr algn="ctr"/>
            <a:r>
              <a:rPr lang="pt-BR" dirty="0" smtClean="0"/>
              <a:t>Obrigado!</a:t>
            </a:r>
            <a:endParaRPr lang="pt-BR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77549" y="278649"/>
            <a:ext cx="4728900" cy="3155846"/>
          </a:xfrm>
          <a:prstGeom prst="rect">
            <a:avLst/>
          </a:prstGeom>
        </p:spPr>
      </p:pic>
      <p:sp>
        <p:nvSpPr>
          <p:cNvPr id="3" name="Retângulo 2"/>
          <p:cNvSpPr/>
          <p:nvPr/>
        </p:nvSpPr>
        <p:spPr>
          <a:xfrm>
            <a:off x="2980765" y="3871315"/>
            <a:ext cx="6096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pt-BR" sz="2400" dirty="0">
                <a:latin typeface="+mj-lt"/>
              </a:rPr>
              <a:t>“O trabalho não está terminado. </a:t>
            </a:r>
            <a:br>
              <a:rPr lang="pt-BR" sz="2400" dirty="0">
                <a:latin typeface="+mj-lt"/>
              </a:rPr>
            </a:br>
            <a:r>
              <a:rPr lang="pt-BR" sz="2400" dirty="0">
                <a:latin typeface="+mj-lt"/>
              </a:rPr>
              <a:t>Hoje a computação é uma bagunça, seu computador não sabe onde você está, o que você está fazendo e o que você </a:t>
            </a:r>
            <a:r>
              <a:rPr lang="pt-BR" sz="2400" dirty="0" smtClean="0">
                <a:latin typeface="+mj-lt"/>
              </a:rPr>
              <a:t>mesmo já </a:t>
            </a:r>
            <a:r>
              <a:rPr lang="pt-BR" sz="2400" dirty="0">
                <a:latin typeface="+mj-lt"/>
              </a:rPr>
              <a:t>sabe”</a:t>
            </a:r>
          </a:p>
        </p:txBody>
      </p:sp>
      <p:cxnSp>
        <p:nvCxnSpPr>
          <p:cNvPr id="5" name="Conector reto 4"/>
          <p:cNvCxnSpPr/>
          <p:nvPr/>
        </p:nvCxnSpPr>
        <p:spPr>
          <a:xfrm>
            <a:off x="3327399" y="5440975"/>
            <a:ext cx="5029200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9993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797</TotalTime>
  <Words>173</Words>
  <Application>Microsoft Office PowerPoint</Application>
  <PresentationFormat>Widescreen</PresentationFormat>
  <Paragraphs>32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3" baseType="lpstr">
      <vt:lpstr>Arabic Typesetting</vt:lpstr>
      <vt:lpstr>Arial</vt:lpstr>
      <vt:lpstr>Bahnschrift Light Condensed</vt:lpstr>
      <vt:lpstr>Baskerville Old Face</vt:lpstr>
      <vt:lpstr>Calibri</vt:lpstr>
      <vt:lpstr>Calibri Light</vt:lpstr>
      <vt:lpstr>Noto Serif JP</vt:lpstr>
      <vt:lpstr>Tema do Office</vt:lpstr>
      <vt:lpstr>Larry Page </vt:lpstr>
      <vt:lpstr>“Inventar não é o suficiente, você tem que levar para as pessoas e ter certeza de que elas podem utilizar”</vt:lpstr>
      <vt:lpstr>Apresentação do PowerPoint</vt:lpstr>
      <vt:lpstr>Apresentação do PowerPoint</vt:lpstr>
      <vt:lpstr>Obrigado!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Larry Page</dc:title>
  <dc:creator>Aluno</dc:creator>
  <cp:lastModifiedBy>Aluno</cp:lastModifiedBy>
  <cp:revision>37</cp:revision>
  <dcterms:created xsi:type="dcterms:W3CDTF">2019-11-18T21:27:28Z</dcterms:created>
  <dcterms:modified xsi:type="dcterms:W3CDTF">2019-11-26T16:00:16Z</dcterms:modified>
</cp:coreProperties>
</file>

<file path=docProps/thumbnail.jpeg>
</file>